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4" r:id="rId15"/>
    <p:sldId id="273" r:id="rId16"/>
    <p:sldId id="269" r:id="rId17"/>
    <p:sldId id="270" r:id="rId18"/>
    <p:sldId id="272" r:id="rId19"/>
    <p:sldId id="271" r:id="rId20"/>
    <p:sldId id="275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67" autoAdjust="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89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8056F8-2794-4B91-8F8A-28B428B8E476}" type="datetimeFigureOut">
              <a:rPr lang="cs-CZ" smtClean="0"/>
              <a:pPr/>
              <a:t>16.6.2010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1FCF54-A97A-4E23-8AAE-D6DE936CF7A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FCF54-A97A-4E23-8AAE-D6DE936CF7A5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FCF54-A97A-4E23-8AAE-D6DE936CF7A5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FCF54-A97A-4E23-8AAE-D6DE936CF7A5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FCF54-A97A-4E23-8AAE-D6DE936CF7A5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FCF54-A97A-4E23-8AAE-D6DE936CF7A5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FCF54-A97A-4E23-8AAE-D6DE936CF7A5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FCF54-A97A-4E23-8AAE-D6DE936CF7A5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FCF54-A97A-4E23-8AAE-D6DE936CF7A5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FCF54-A97A-4E23-8AAE-D6DE936CF7A5}" type="slidenum">
              <a:rPr lang="cs-CZ" smtClean="0"/>
              <a:pPr/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FCF54-A97A-4E23-8AAE-D6DE936CF7A5}" type="slidenum">
              <a:rPr lang="cs-CZ" smtClean="0"/>
              <a:pPr/>
              <a:t>18</a:t>
            </a:fld>
            <a:endParaRPr 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FCF54-A97A-4E23-8AAE-D6DE936CF7A5}" type="slidenum">
              <a:rPr lang="cs-CZ" smtClean="0"/>
              <a:pPr/>
              <a:t>19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FCF54-A97A-4E23-8AAE-D6DE936CF7A5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FCF54-A97A-4E23-8AAE-D6DE936CF7A5}" type="slidenum">
              <a:rPr lang="cs-CZ" smtClean="0"/>
              <a:pPr/>
              <a:t>20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FCF54-A97A-4E23-8AAE-D6DE936CF7A5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FCF54-A97A-4E23-8AAE-D6DE936CF7A5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FCF54-A97A-4E23-8AAE-D6DE936CF7A5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FCF54-A97A-4E23-8AAE-D6DE936CF7A5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FCF54-A97A-4E23-8AAE-D6DE936CF7A5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FCF54-A97A-4E23-8AAE-D6DE936CF7A5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FCF54-A97A-4E23-8AAE-D6DE936CF7A5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D7C-B0C7-41C8-AE53-75C9C086A589}" type="datetimeFigureOut">
              <a:rPr lang="cs-CZ" smtClean="0"/>
              <a:pPr/>
              <a:t>16.6.2010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9A223-0625-4C94-902B-3E8FDB99CFB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D7C-B0C7-41C8-AE53-75C9C086A589}" type="datetimeFigureOut">
              <a:rPr lang="cs-CZ" smtClean="0"/>
              <a:pPr/>
              <a:t>16.6.2010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9A223-0625-4C94-902B-3E8FDB99CFB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D7C-B0C7-41C8-AE53-75C9C086A589}" type="datetimeFigureOut">
              <a:rPr lang="cs-CZ" smtClean="0"/>
              <a:pPr/>
              <a:t>16.6.2010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9A223-0625-4C94-902B-3E8FDB99CFB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D7C-B0C7-41C8-AE53-75C9C086A589}" type="datetimeFigureOut">
              <a:rPr lang="cs-CZ" smtClean="0"/>
              <a:pPr/>
              <a:t>16.6.2010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9A223-0625-4C94-902B-3E8FDB99CFB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D7C-B0C7-41C8-AE53-75C9C086A589}" type="datetimeFigureOut">
              <a:rPr lang="cs-CZ" smtClean="0"/>
              <a:pPr/>
              <a:t>16.6.2010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9A223-0625-4C94-902B-3E8FDB99CFB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D7C-B0C7-41C8-AE53-75C9C086A589}" type="datetimeFigureOut">
              <a:rPr lang="cs-CZ" smtClean="0"/>
              <a:pPr/>
              <a:t>16.6.2010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9A223-0625-4C94-902B-3E8FDB99CFB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D7C-B0C7-41C8-AE53-75C9C086A589}" type="datetimeFigureOut">
              <a:rPr lang="cs-CZ" smtClean="0"/>
              <a:pPr/>
              <a:t>16.6.2010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9A223-0625-4C94-902B-3E8FDB99CFB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D7C-B0C7-41C8-AE53-75C9C086A589}" type="datetimeFigureOut">
              <a:rPr lang="cs-CZ" smtClean="0"/>
              <a:pPr/>
              <a:t>16.6.2010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9A223-0625-4C94-902B-3E8FDB99CFB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D7C-B0C7-41C8-AE53-75C9C086A589}" type="datetimeFigureOut">
              <a:rPr lang="cs-CZ" smtClean="0"/>
              <a:pPr/>
              <a:t>16.6.2010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9A223-0625-4C94-902B-3E8FDB99CFB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D7C-B0C7-41C8-AE53-75C9C086A589}" type="datetimeFigureOut">
              <a:rPr lang="cs-CZ" smtClean="0"/>
              <a:pPr/>
              <a:t>16.6.2010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9A223-0625-4C94-902B-3E8FDB99CFB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E4BE6D7C-B0C7-41C8-AE53-75C9C086A589}" type="datetimeFigureOut">
              <a:rPr lang="cs-CZ" smtClean="0"/>
              <a:pPr/>
              <a:t>16.6.2010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2409A223-0625-4C94-902B-3E8FDB99CFB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4BE6D7C-B0C7-41C8-AE53-75C9C086A589}" type="datetimeFigureOut">
              <a:rPr lang="cs-CZ" smtClean="0"/>
              <a:pPr/>
              <a:t>16.6.2010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409A223-0625-4C94-902B-3E8FDB99CFB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ceocagnazzi.i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ceoplatone.i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ycee-moissan.ac-creteil.fr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go.cz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1470025"/>
          </a:xfrm>
        </p:spPr>
        <p:txBody>
          <a:bodyPr>
            <a:noAutofit/>
          </a:bodyPr>
          <a:lstStyle/>
          <a:p>
            <a:r>
              <a:rPr lang="cs-CZ" sz="7200" dirty="0" smtClean="0"/>
              <a:t>            TEAJEU</a:t>
            </a:r>
            <a:endParaRPr lang="cs-CZ" sz="7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14414" y="1214422"/>
            <a:ext cx="6400800" cy="1000132"/>
          </a:xfrm>
        </p:spPr>
        <p:txBody>
          <a:bodyPr>
            <a:noAutofit/>
          </a:bodyPr>
          <a:lstStyle/>
          <a:p>
            <a:r>
              <a:rPr lang="cs-CZ" sz="4800" dirty="0" err="1" smtClean="0">
                <a:solidFill>
                  <a:schemeClr val="tx1"/>
                </a:solidFill>
              </a:rPr>
              <a:t>Théâtre</a:t>
            </a:r>
            <a:r>
              <a:rPr lang="cs-CZ" sz="4800" dirty="0" smtClean="0">
                <a:solidFill>
                  <a:schemeClr val="tx1"/>
                </a:solidFill>
              </a:rPr>
              <a:t>  </a:t>
            </a:r>
            <a:r>
              <a:rPr lang="cs-CZ" sz="4800" dirty="0" err="1" smtClean="0">
                <a:solidFill>
                  <a:schemeClr val="tx1"/>
                </a:solidFill>
              </a:rPr>
              <a:t>Antique</a:t>
            </a:r>
            <a:r>
              <a:rPr lang="cs-CZ" sz="4800" dirty="0" smtClean="0">
                <a:solidFill>
                  <a:schemeClr val="tx1"/>
                </a:solidFill>
              </a:rPr>
              <a:t> </a:t>
            </a:r>
            <a:r>
              <a:rPr lang="cs-CZ" sz="4800" dirty="0" err="1" smtClean="0">
                <a:solidFill>
                  <a:schemeClr val="tx1"/>
                </a:solidFill>
              </a:rPr>
              <a:t>Jeune</a:t>
            </a:r>
            <a:endParaRPr lang="cs-CZ" sz="4800" b="1" dirty="0">
              <a:solidFill>
                <a:schemeClr val="tx1"/>
              </a:solidFill>
            </a:endParaRPr>
          </a:p>
        </p:txBody>
      </p:sp>
      <p:pic>
        <p:nvPicPr>
          <p:cNvPr id="4" name="Obrázek 3" descr="IMGP08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3042" y="2357430"/>
            <a:ext cx="5350250" cy="4500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sz="3000" dirty="0" err="1" smtClean="0"/>
              <a:t>Masques</a:t>
            </a:r>
            <a:r>
              <a:rPr lang="cs-CZ" sz="3000" dirty="0" smtClean="0"/>
              <a:t> de </a:t>
            </a:r>
            <a:r>
              <a:rPr lang="cs-CZ" sz="3000" dirty="0" err="1" smtClean="0"/>
              <a:t>théâtre</a:t>
            </a:r>
            <a:r>
              <a:rPr lang="cs-CZ" sz="3000" dirty="0" smtClean="0"/>
              <a:t> </a:t>
            </a:r>
            <a:r>
              <a:rPr lang="cs-CZ" sz="3000" dirty="0" err="1" smtClean="0"/>
              <a:t>antique</a:t>
            </a:r>
            <a:endParaRPr lang="cs-CZ" sz="3000" dirty="0" smtClean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cs-CZ" sz="2300" dirty="0" err="1" smtClean="0"/>
              <a:t>Théorie</a:t>
            </a:r>
            <a:r>
              <a:rPr lang="cs-CZ" sz="2300" dirty="0" smtClean="0"/>
              <a:t> </a:t>
            </a:r>
            <a:r>
              <a:rPr lang="cs-CZ" sz="2300" dirty="0" err="1" smtClean="0"/>
              <a:t>et</a:t>
            </a:r>
            <a:r>
              <a:rPr lang="cs-CZ" sz="2300" dirty="0" smtClean="0"/>
              <a:t> </a:t>
            </a:r>
            <a:r>
              <a:rPr lang="cs-CZ" sz="2300" dirty="0" err="1" smtClean="0"/>
              <a:t>pratique</a:t>
            </a:r>
            <a:r>
              <a:rPr lang="cs-CZ" sz="2300" dirty="0" smtClean="0"/>
              <a:t> </a:t>
            </a:r>
            <a:r>
              <a:rPr lang="cs-CZ" sz="2300" dirty="0" err="1" smtClean="0"/>
              <a:t>en</a:t>
            </a:r>
            <a:r>
              <a:rPr lang="cs-CZ" sz="2300" dirty="0" smtClean="0"/>
              <a:t> </a:t>
            </a:r>
            <a:r>
              <a:rPr lang="cs-CZ" sz="2300" dirty="0" err="1" smtClean="0"/>
              <a:t>cours</a:t>
            </a:r>
            <a:r>
              <a:rPr lang="cs-CZ" sz="2300" dirty="0" smtClean="0"/>
              <a:t> d´</a:t>
            </a:r>
            <a:r>
              <a:rPr lang="cs-CZ" sz="2300" dirty="0" err="1" smtClean="0"/>
              <a:t>art</a:t>
            </a:r>
            <a:r>
              <a:rPr lang="cs-CZ" sz="2300" dirty="0" smtClean="0"/>
              <a:t> </a:t>
            </a:r>
            <a:r>
              <a:rPr lang="cs-CZ" sz="2300" dirty="0" err="1" smtClean="0"/>
              <a:t>plastique</a:t>
            </a:r>
            <a:endParaRPr lang="cs-CZ" sz="2300" dirty="0" smtClean="0"/>
          </a:p>
          <a:p>
            <a:endParaRPr lang="cs-CZ" dirty="0"/>
          </a:p>
        </p:txBody>
      </p:sp>
      <p:pic>
        <p:nvPicPr>
          <p:cNvPr id="6" name="Obrázek 5" descr="groupe_tcheque__d´Ostrav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2852936"/>
            <a:ext cx="5076056" cy="38070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5/ </a:t>
            </a:r>
            <a:r>
              <a:rPr lang="cs-CZ" dirty="0" err="1" smtClean="0"/>
              <a:t>Produits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cs-CZ" sz="3000" u="sng" dirty="0" err="1" smtClean="0"/>
              <a:t>Exposition</a:t>
            </a:r>
            <a:r>
              <a:rPr lang="cs-CZ" sz="3000" u="sng" dirty="0" smtClean="0"/>
              <a:t> d´</a:t>
            </a:r>
            <a:r>
              <a:rPr lang="cs-CZ" sz="3000" u="sng" dirty="0" err="1" smtClean="0"/>
              <a:t>art</a:t>
            </a:r>
            <a:r>
              <a:rPr lang="cs-CZ" sz="3000" u="sng" dirty="0" smtClean="0"/>
              <a:t> </a:t>
            </a:r>
            <a:r>
              <a:rPr lang="cs-CZ" sz="3000" u="sng" dirty="0" err="1" smtClean="0"/>
              <a:t>plastique</a:t>
            </a:r>
            <a:r>
              <a:rPr lang="cs-CZ" sz="3000" dirty="0" smtClean="0"/>
              <a:t> „ </a:t>
            </a:r>
            <a:r>
              <a:rPr lang="cs-CZ" sz="3000" dirty="0" err="1" smtClean="0"/>
              <a:t>Masques</a:t>
            </a:r>
            <a:r>
              <a:rPr lang="cs-CZ" sz="3000" dirty="0" smtClean="0"/>
              <a:t> </a:t>
            </a:r>
            <a:r>
              <a:rPr lang="cs-CZ" sz="3000" dirty="0" err="1" smtClean="0"/>
              <a:t>du</a:t>
            </a:r>
            <a:r>
              <a:rPr lang="cs-CZ" sz="3000" dirty="0" smtClean="0"/>
              <a:t> </a:t>
            </a:r>
            <a:r>
              <a:rPr lang="cs-CZ" sz="3000" dirty="0" err="1" smtClean="0"/>
              <a:t>théâtre</a:t>
            </a:r>
            <a:r>
              <a:rPr lang="cs-CZ" sz="3000" dirty="0" smtClean="0"/>
              <a:t> </a:t>
            </a:r>
            <a:r>
              <a:rPr lang="cs-CZ" sz="3000" dirty="0" err="1" smtClean="0"/>
              <a:t>antique</a:t>
            </a:r>
            <a:r>
              <a:rPr lang="cs-CZ" sz="3000" dirty="0" smtClean="0"/>
              <a:t>“</a:t>
            </a:r>
            <a:endParaRPr lang="cs-CZ" sz="3000" b="1" dirty="0" smtClean="0"/>
          </a:p>
          <a:p>
            <a:pPr>
              <a:spcAft>
                <a:spcPts val="600"/>
              </a:spcAft>
            </a:pPr>
            <a:r>
              <a:rPr lang="cs-CZ" sz="3000" b="1" dirty="0" err="1" smtClean="0"/>
              <a:t>Produit</a:t>
            </a:r>
            <a:r>
              <a:rPr lang="cs-CZ" sz="3000" b="1" dirty="0" smtClean="0"/>
              <a:t> </a:t>
            </a:r>
            <a:r>
              <a:rPr lang="cs-CZ" sz="3000" b="1" dirty="0" err="1" smtClean="0"/>
              <a:t>final</a:t>
            </a:r>
            <a:r>
              <a:rPr lang="cs-CZ" sz="3000" dirty="0" smtClean="0"/>
              <a:t>:</a:t>
            </a:r>
          </a:p>
          <a:p>
            <a:pPr lvl="1">
              <a:spcAft>
                <a:spcPts val="600"/>
              </a:spcAft>
            </a:pPr>
            <a:r>
              <a:rPr lang="cs-CZ" sz="2400" dirty="0" smtClean="0"/>
              <a:t>Tetralogie „VOCI DAL MONDO CLASSICO“ </a:t>
            </a:r>
            <a:r>
              <a:rPr lang="cs-CZ" sz="2400" dirty="0" err="1" smtClean="0"/>
              <a:t>présentée</a:t>
            </a:r>
            <a:r>
              <a:rPr lang="cs-CZ" sz="2400" dirty="0" smtClean="0"/>
              <a:t> au festival XVI RASSEGNA INTERNAZIONALE DI TEATRO CLASSICO SCOLASTICI, </a:t>
            </a:r>
            <a:r>
              <a:rPr lang="cs-CZ" sz="2400" dirty="0" err="1" smtClean="0"/>
              <a:t>Altamura</a:t>
            </a:r>
            <a:r>
              <a:rPr lang="cs-CZ" sz="2400" dirty="0" smtClean="0"/>
              <a:t>, </a:t>
            </a:r>
            <a:r>
              <a:rPr lang="cs-CZ" sz="2400" dirty="0" err="1" smtClean="0"/>
              <a:t>Italie</a:t>
            </a:r>
            <a:r>
              <a:rPr lang="cs-CZ" sz="2400" dirty="0" smtClean="0"/>
              <a:t>  </a:t>
            </a:r>
            <a:r>
              <a:rPr lang="cs-CZ" sz="2400" dirty="0" err="1" smtClean="0"/>
              <a:t>et</a:t>
            </a:r>
            <a:r>
              <a:rPr lang="cs-CZ" sz="2400" dirty="0" smtClean="0"/>
              <a:t> au festival XVI FESTIVAL INTERNAZIONALE DEL TEATRO CLASSICO DEI GIOVANI, </a:t>
            </a:r>
            <a:r>
              <a:rPr lang="cs-CZ" sz="2400" dirty="0" err="1" smtClean="0"/>
              <a:t>Palazzolo</a:t>
            </a:r>
            <a:r>
              <a:rPr lang="cs-CZ" sz="2400" dirty="0" smtClean="0"/>
              <a:t> </a:t>
            </a:r>
            <a:r>
              <a:rPr lang="cs-CZ" sz="2400" dirty="0" err="1" smtClean="0"/>
              <a:t>Acreide</a:t>
            </a:r>
            <a:r>
              <a:rPr lang="cs-CZ" sz="2400" dirty="0" smtClean="0"/>
              <a:t>, </a:t>
            </a:r>
            <a:r>
              <a:rPr lang="cs-CZ" sz="2400" dirty="0" err="1" smtClean="0"/>
              <a:t>Sicile</a:t>
            </a:r>
            <a:endParaRPr lang="cs-CZ" sz="2600" u="sng" dirty="0" smtClean="0"/>
          </a:p>
          <a:p>
            <a:pPr>
              <a:spcAft>
                <a:spcPts val="600"/>
              </a:spcAft>
            </a:pPr>
            <a:r>
              <a:rPr lang="cs-CZ" sz="3000" u="sng" dirty="0" smtClean="0"/>
              <a:t>2 </a:t>
            </a:r>
            <a:r>
              <a:rPr lang="cs-CZ" sz="3000" u="sng" dirty="0" err="1" smtClean="0"/>
              <a:t>pièces</a:t>
            </a:r>
            <a:r>
              <a:rPr lang="cs-CZ" sz="3000" u="sng" dirty="0" smtClean="0"/>
              <a:t> de </a:t>
            </a:r>
            <a:r>
              <a:rPr lang="cs-CZ" sz="3000" u="sng" dirty="0" err="1" smtClean="0"/>
              <a:t>théâtre</a:t>
            </a:r>
            <a:r>
              <a:rPr lang="cs-CZ" sz="3000" u="sng" dirty="0" smtClean="0"/>
              <a:t> </a:t>
            </a:r>
            <a:r>
              <a:rPr lang="cs-CZ" sz="3000" u="sng" dirty="0" err="1" smtClean="0"/>
              <a:t>mises</a:t>
            </a:r>
            <a:r>
              <a:rPr lang="cs-CZ" sz="3000" u="sng" dirty="0" smtClean="0"/>
              <a:t> </a:t>
            </a:r>
            <a:r>
              <a:rPr lang="cs-CZ" sz="3000" u="sng" dirty="0" err="1" smtClean="0"/>
              <a:t>en</a:t>
            </a:r>
            <a:r>
              <a:rPr lang="cs-CZ" sz="3000" u="sng" dirty="0" smtClean="0"/>
              <a:t> </a:t>
            </a:r>
            <a:r>
              <a:rPr lang="cs-CZ" sz="3000" u="sng" dirty="0" err="1" smtClean="0"/>
              <a:t>scène</a:t>
            </a:r>
            <a:r>
              <a:rPr lang="cs-CZ" sz="3000" u="sng" dirty="0" smtClean="0"/>
              <a:t>:</a:t>
            </a:r>
            <a:endParaRPr lang="cs-CZ" sz="3000" dirty="0" smtClean="0"/>
          </a:p>
          <a:p>
            <a:pPr lvl="1">
              <a:spcAft>
                <a:spcPts val="600"/>
              </a:spcAft>
            </a:pPr>
            <a:r>
              <a:rPr lang="cs-CZ" sz="2400" dirty="0" smtClean="0"/>
              <a:t>„</a:t>
            </a:r>
            <a:r>
              <a:rPr lang="cs-CZ" sz="2400" dirty="0" err="1" smtClean="0"/>
              <a:t>Aventures</a:t>
            </a:r>
            <a:r>
              <a:rPr lang="cs-CZ" sz="2400" dirty="0" smtClean="0"/>
              <a:t> d´</a:t>
            </a:r>
            <a:r>
              <a:rPr lang="cs-CZ" sz="2400" dirty="0" err="1" smtClean="0"/>
              <a:t>Ulysse</a:t>
            </a:r>
            <a:r>
              <a:rPr lang="cs-CZ" sz="2400" dirty="0" smtClean="0"/>
              <a:t> </a:t>
            </a:r>
            <a:r>
              <a:rPr lang="cs-CZ" sz="2400" dirty="0" err="1" smtClean="0"/>
              <a:t>comme</a:t>
            </a:r>
            <a:r>
              <a:rPr lang="cs-CZ" sz="2400" dirty="0" smtClean="0"/>
              <a:t> vous (ne) </a:t>
            </a:r>
            <a:r>
              <a:rPr lang="cs-CZ" sz="2400" dirty="0" err="1" smtClean="0"/>
              <a:t>connaissez</a:t>
            </a:r>
            <a:r>
              <a:rPr lang="cs-CZ" sz="2400" dirty="0" smtClean="0"/>
              <a:t> (pas)“, parodie </a:t>
            </a:r>
            <a:r>
              <a:rPr lang="cs-CZ" sz="2400" dirty="0" err="1" smtClean="0"/>
              <a:t>originale</a:t>
            </a:r>
            <a:r>
              <a:rPr lang="cs-CZ" sz="2400" dirty="0" smtClean="0"/>
              <a:t> </a:t>
            </a:r>
            <a:r>
              <a:rPr lang="cs-CZ" sz="2400" dirty="0" err="1" smtClean="0"/>
              <a:t>inspirée</a:t>
            </a:r>
            <a:r>
              <a:rPr lang="cs-CZ" sz="2400" dirty="0" smtClean="0"/>
              <a:t> par l´</a:t>
            </a:r>
            <a:r>
              <a:rPr lang="cs-CZ" sz="2400" dirty="0" err="1" smtClean="0"/>
              <a:t>oeuvre</a:t>
            </a:r>
            <a:r>
              <a:rPr lang="cs-CZ" sz="2400" dirty="0" smtClean="0"/>
              <a:t> d´ </a:t>
            </a:r>
            <a:r>
              <a:rPr lang="cs-CZ" sz="2400" dirty="0" err="1" smtClean="0"/>
              <a:t>Homère</a:t>
            </a:r>
            <a:r>
              <a:rPr lang="cs-CZ" sz="2400" dirty="0" smtClean="0"/>
              <a:t>, 2009</a:t>
            </a:r>
          </a:p>
          <a:p>
            <a:pPr lvl="1">
              <a:spcAft>
                <a:spcPts val="600"/>
              </a:spcAft>
            </a:pPr>
            <a:r>
              <a:rPr lang="cs-CZ" sz="2400" dirty="0" smtClean="0"/>
              <a:t>„</a:t>
            </a:r>
            <a:r>
              <a:rPr lang="cs-CZ" sz="2400" dirty="0" err="1" smtClean="0"/>
              <a:t>Guèpes</a:t>
            </a:r>
            <a:r>
              <a:rPr lang="cs-CZ" sz="2400" dirty="0" smtClean="0"/>
              <a:t>“d´</a:t>
            </a:r>
            <a:r>
              <a:rPr lang="cs-CZ" sz="2400" dirty="0" err="1" smtClean="0"/>
              <a:t>Aristophane</a:t>
            </a:r>
            <a:r>
              <a:rPr lang="cs-CZ" sz="2400" dirty="0" smtClean="0"/>
              <a:t>, 2010</a:t>
            </a:r>
            <a:endParaRPr lang="cs-CZ" sz="2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HAV_098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412776"/>
            <a:ext cx="4361605" cy="3682651"/>
          </a:xfrm>
        </p:spPr>
      </p:pic>
      <p:pic>
        <p:nvPicPr>
          <p:cNvPr id="5" name="Obrázek 4" descr="envoi_mirka_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87957" y="3140968"/>
            <a:ext cx="4956043" cy="3717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6/ Galérie de </a:t>
            </a:r>
            <a:r>
              <a:rPr lang="cs-CZ" dirty="0" err="1" smtClean="0"/>
              <a:t>photos</a:t>
            </a:r>
            <a:endParaRPr lang="cs-CZ" dirty="0"/>
          </a:p>
        </p:txBody>
      </p:sp>
      <p:pic>
        <p:nvPicPr>
          <p:cNvPr id="4" name="Zástupný symbol pro obsah 3" descr="P103075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27584" y="1412777"/>
            <a:ext cx="7260299" cy="5445224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P103075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-770996" y="1461029"/>
            <a:ext cx="6167967" cy="4625975"/>
          </a:xfrm>
        </p:spPr>
      </p:pic>
      <p:pic>
        <p:nvPicPr>
          <p:cNvPr id="7" name="Obrázek 6" descr="P1030774.JPG"/>
          <p:cNvPicPr>
            <a:picLocks noChangeAspect="1"/>
          </p:cNvPicPr>
          <p:nvPr/>
        </p:nvPicPr>
        <p:blipFill>
          <a:blip r:embed="rId4" cstate="print"/>
          <a:srcRect l="12988" t="9051" r="29925"/>
          <a:stretch>
            <a:fillRect/>
          </a:stretch>
        </p:blipFill>
        <p:spPr>
          <a:xfrm>
            <a:off x="3923928" y="620688"/>
            <a:ext cx="5220072" cy="623731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DSC0157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1" y="1412776"/>
            <a:ext cx="9144001" cy="2396971"/>
          </a:xfrm>
        </p:spPr>
      </p:pic>
      <p:pic>
        <p:nvPicPr>
          <p:cNvPr id="5" name="Obrázek 4" descr="DSC0157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149080"/>
            <a:ext cx="9144000" cy="237392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letadl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just u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1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DSC0156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DSC015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03998" y="404665"/>
            <a:ext cx="4840002" cy="6453336"/>
          </a:xfrm>
          <a:prstGeom prst="rect">
            <a:avLst/>
          </a:prstGeom>
        </p:spPr>
      </p:pic>
      <p:pic>
        <p:nvPicPr>
          <p:cNvPr id="4" name="Zástupný symbol pro obsah 3" descr="DSC01563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-1" y="404664"/>
            <a:ext cx="4840001" cy="645333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1/ </a:t>
            </a:r>
            <a:r>
              <a:rPr lang="cs-CZ" dirty="0" err="1" smtClean="0"/>
              <a:t>Partenaires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LICEO STATALE GAGNAZZI</a:t>
            </a:r>
          </a:p>
          <a:p>
            <a:r>
              <a:rPr lang="cs-CZ" dirty="0" smtClean="0">
                <a:hlinkClick r:id="rId3"/>
              </a:rPr>
              <a:t>www.</a:t>
            </a:r>
            <a:r>
              <a:rPr lang="cs-CZ" dirty="0" err="1" smtClean="0">
                <a:hlinkClick r:id="rId3"/>
              </a:rPr>
              <a:t>liceocagnazzi.it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6" name="Obrázek 5" descr="Bez názvu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3214686"/>
            <a:ext cx="9144000" cy="64255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sbohem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LICEO PLATONE PALAZZOLO ACREIDE</a:t>
            </a:r>
          </a:p>
          <a:p>
            <a:r>
              <a:rPr lang="cs-CZ" dirty="0" smtClean="0">
                <a:hlinkClick r:id="rId3"/>
              </a:rPr>
              <a:t>www.</a:t>
            </a:r>
            <a:r>
              <a:rPr lang="cs-CZ" dirty="0" err="1" smtClean="0">
                <a:hlinkClick r:id="rId3"/>
              </a:rPr>
              <a:t>liceoplatone.it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4" name="Obrázek 3" descr="Bez názvu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647" y="3143248"/>
            <a:ext cx="8737353" cy="61397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LYCÉE HENRI MOISSAN MEAUX</a:t>
            </a:r>
          </a:p>
          <a:p>
            <a:r>
              <a:rPr lang="cs-CZ" dirty="0" smtClean="0">
                <a:hlinkClick r:id="rId3"/>
              </a:rPr>
              <a:t>www.</a:t>
            </a:r>
            <a:r>
              <a:rPr lang="cs-CZ" dirty="0" err="1" smtClean="0">
                <a:hlinkClick r:id="rId3"/>
              </a:rPr>
              <a:t>lycee</a:t>
            </a:r>
            <a:r>
              <a:rPr lang="cs-CZ" dirty="0" smtClean="0">
                <a:hlinkClick r:id="rId3"/>
              </a:rPr>
              <a:t>-</a:t>
            </a:r>
            <a:r>
              <a:rPr lang="cs-CZ" dirty="0" err="1" smtClean="0">
                <a:hlinkClick r:id="rId3"/>
              </a:rPr>
              <a:t>moissan.ac</a:t>
            </a:r>
            <a:r>
              <a:rPr lang="cs-CZ" dirty="0" smtClean="0">
                <a:hlinkClick r:id="rId3"/>
              </a:rPr>
              <a:t>-</a:t>
            </a:r>
            <a:r>
              <a:rPr lang="cs-CZ" dirty="0" err="1" smtClean="0">
                <a:hlinkClick r:id="rId3"/>
              </a:rPr>
              <a:t>creteil.fr</a:t>
            </a:r>
            <a:r>
              <a:rPr lang="cs-CZ" dirty="0" smtClean="0">
                <a:hlinkClick r:id="rId3"/>
              </a:rPr>
              <a:t>/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4" name="Obrázek 3" descr="Bez názvu1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3214686"/>
            <a:ext cx="9144000" cy="64255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MATIČNÍ GYMNÁZIUM OSTRAVA</a:t>
            </a:r>
          </a:p>
          <a:p>
            <a:r>
              <a:rPr lang="cs-CZ" dirty="0" smtClean="0">
                <a:hlinkClick r:id="rId3"/>
              </a:rPr>
              <a:t>www.</a:t>
            </a:r>
            <a:r>
              <a:rPr lang="cs-CZ" dirty="0" err="1" smtClean="0">
                <a:hlinkClick r:id="rId3"/>
              </a:rPr>
              <a:t>mgo.cz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4" name="Obrázek 3" descr="Bez názvu11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3214686"/>
            <a:ext cx="9144000" cy="64255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2/ </a:t>
            </a:r>
            <a:r>
              <a:rPr lang="cs-CZ" dirty="0" err="1" smtClean="0"/>
              <a:t>Rencontres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cs-CZ" dirty="0" smtClean="0"/>
              <a:t> </a:t>
            </a:r>
            <a:endParaRPr lang="cs-CZ" sz="5100" dirty="0" smtClean="0"/>
          </a:p>
          <a:p>
            <a:pPr>
              <a:buNone/>
            </a:pPr>
            <a:r>
              <a:rPr lang="cs-CZ" sz="5100" dirty="0" smtClean="0"/>
              <a:t>1/ </a:t>
            </a:r>
            <a:r>
              <a:rPr lang="cs-CZ" sz="5100" dirty="0" err="1" smtClean="0"/>
              <a:t>du</a:t>
            </a:r>
            <a:r>
              <a:rPr lang="cs-CZ" sz="5100" dirty="0" smtClean="0"/>
              <a:t> 20 </a:t>
            </a:r>
            <a:r>
              <a:rPr lang="cs-CZ" sz="5100" dirty="0" err="1" smtClean="0"/>
              <a:t>novembre</a:t>
            </a:r>
            <a:r>
              <a:rPr lang="cs-CZ" sz="5100" dirty="0" smtClean="0"/>
              <a:t> au 15 </a:t>
            </a:r>
            <a:r>
              <a:rPr lang="cs-CZ" sz="5100" dirty="0" err="1" smtClean="0"/>
              <a:t>novembre</a:t>
            </a:r>
            <a:r>
              <a:rPr lang="cs-CZ" sz="5100" dirty="0" smtClean="0"/>
              <a:t> 2008    </a:t>
            </a:r>
            <a:r>
              <a:rPr lang="cs-CZ" sz="5100" dirty="0" err="1" smtClean="0"/>
              <a:t>Lycée</a:t>
            </a:r>
            <a:r>
              <a:rPr lang="cs-CZ" sz="5100" dirty="0" smtClean="0"/>
              <a:t> </a:t>
            </a:r>
            <a:r>
              <a:rPr lang="cs-CZ" sz="5100" dirty="0" err="1" smtClean="0"/>
              <a:t>Henri</a:t>
            </a:r>
            <a:r>
              <a:rPr lang="cs-CZ" sz="5100" dirty="0" smtClean="0"/>
              <a:t> </a:t>
            </a:r>
            <a:r>
              <a:rPr lang="cs-CZ" sz="5100" dirty="0" err="1" smtClean="0"/>
              <a:t>Moissan</a:t>
            </a:r>
            <a:r>
              <a:rPr lang="cs-CZ" sz="5100" dirty="0" smtClean="0"/>
              <a:t>, MEAUX, LA FRANCE</a:t>
            </a:r>
          </a:p>
          <a:p>
            <a:pPr>
              <a:buNone/>
            </a:pPr>
            <a:r>
              <a:rPr lang="cs-CZ" sz="5100" dirty="0" smtClean="0"/>
              <a:t> </a:t>
            </a:r>
          </a:p>
          <a:p>
            <a:pPr>
              <a:buNone/>
            </a:pPr>
            <a:r>
              <a:rPr lang="cs-CZ" sz="5100" dirty="0" smtClean="0"/>
              <a:t>2/ </a:t>
            </a:r>
            <a:r>
              <a:rPr lang="cs-CZ" sz="5100" dirty="0" err="1" smtClean="0"/>
              <a:t>du</a:t>
            </a:r>
            <a:r>
              <a:rPr lang="cs-CZ" sz="5100" dirty="0" smtClean="0"/>
              <a:t> 25 mars au 31 mars 2009      Matiční gymnázium, OSTRAVA, LA REPUBLIQUE TCHEQUE</a:t>
            </a:r>
          </a:p>
          <a:p>
            <a:pPr>
              <a:buNone/>
            </a:pPr>
            <a:r>
              <a:rPr lang="cs-CZ" sz="5100" dirty="0" smtClean="0"/>
              <a:t> </a:t>
            </a:r>
          </a:p>
          <a:p>
            <a:pPr>
              <a:buNone/>
            </a:pPr>
            <a:r>
              <a:rPr lang="cs-CZ" sz="5100" dirty="0" smtClean="0"/>
              <a:t>3/ </a:t>
            </a:r>
            <a:r>
              <a:rPr lang="cs-CZ" sz="5100" dirty="0" err="1" smtClean="0"/>
              <a:t>du</a:t>
            </a:r>
            <a:r>
              <a:rPr lang="cs-CZ" sz="5100" dirty="0" smtClean="0"/>
              <a:t> 26 </a:t>
            </a:r>
            <a:r>
              <a:rPr lang="cs-CZ" sz="5100" dirty="0" err="1" smtClean="0"/>
              <a:t>mai</a:t>
            </a:r>
            <a:r>
              <a:rPr lang="cs-CZ" sz="5100" dirty="0" smtClean="0"/>
              <a:t> au 29 </a:t>
            </a:r>
            <a:r>
              <a:rPr lang="cs-CZ" sz="5100" dirty="0" err="1" smtClean="0"/>
              <a:t>mai</a:t>
            </a:r>
            <a:r>
              <a:rPr lang="cs-CZ" sz="5100" dirty="0" smtClean="0"/>
              <a:t>, </a:t>
            </a:r>
            <a:r>
              <a:rPr lang="cs-CZ" sz="5100" dirty="0" err="1" smtClean="0"/>
              <a:t>du</a:t>
            </a:r>
            <a:r>
              <a:rPr lang="cs-CZ" sz="5100" dirty="0" smtClean="0"/>
              <a:t> 1er </a:t>
            </a:r>
            <a:r>
              <a:rPr lang="cs-CZ" sz="5100" dirty="0" err="1" smtClean="0"/>
              <a:t>mai</a:t>
            </a:r>
            <a:r>
              <a:rPr lang="cs-CZ" sz="5100" dirty="0" smtClean="0"/>
              <a:t> au 6 </a:t>
            </a:r>
            <a:r>
              <a:rPr lang="cs-CZ" sz="5100" dirty="0" err="1" smtClean="0"/>
              <a:t>juin</a:t>
            </a:r>
            <a:r>
              <a:rPr lang="cs-CZ" sz="5100" dirty="0" smtClean="0"/>
              <a:t> 2009  </a:t>
            </a:r>
            <a:r>
              <a:rPr lang="cs-CZ" sz="5100" dirty="0" err="1" smtClean="0"/>
              <a:t>Liceo</a:t>
            </a:r>
            <a:r>
              <a:rPr lang="cs-CZ" sz="5100" dirty="0" smtClean="0"/>
              <a:t> </a:t>
            </a:r>
            <a:r>
              <a:rPr lang="cs-CZ" sz="5100" dirty="0" err="1" smtClean="0"/>
              <a:t>statale</a:t>
            </a:r>
            <a:r>
              <a:rPr lang="cs-CZ" sz="5100" dirty="0" smtClean="0"/>
              <a:t> „</a:t>
            </a:r>
            <a:r>
              <a:rPr lang="cs-CZ" sz="5100" dirty="0" err="1" smtClean="0"/>
              <a:t>Cagnazzi</a:t>
            </a:r>
            <a:r>
              <a:rPr lang="cs-CZ" sz="5100" dirty="0" smtClean="0"/>
              <a:t>“, ALTAMURA, L´ITALIE</a:t>
            </a:r>
          </a:p>
          <a:p>
            <a:pPr>
              <a:buNone/>
            </a:pPr>
            <a:r>
              <a:rPr lang="cs-CZ" sz="5100" dirty="0" smtClean="0"/>
              <a:t> </a:t>
            </a:r>
          </a:p>
          <a:p>
            <a:pPr>
              <a:buNone/>
            </a:pPr>
            <a:r>
              <a:rPr lang="cs-CZ" sz="5100" dirty="0" smtClean="0"/>
              <a:t>4/ </a:t>
            </a:r>
            <a:r>
              <a:rPr lang="cs-CZ" sz="5100" dirty="0" err="1" smtClean="0"/>
              <a:t>du</a:t>
            </a:r>
            <a:r>
              <a:rPr lang="cs-CZ" sz="5100" dirty="0" smtClean="0"/>
              <a:t> 29 </a:t>
            </a:r>
            <a:r>
              <a:rPr lang="cs-CZ" sz="5100" dirty="0" err="1" smtClean="0"/>
              <a:t>mai</a:t>
            </a:r>
            <a:r>
              <a:rPr lang="cs-CZ" sz="5100" dirty="0" smtClean="0"/>
              <a:t> au 31 </a:t>
            </a:r>
            <a:r>
              <a:rPr lang="cs-CZ" sz="5100" dirty="0" err="1" smtClean="0"/>
              <a:t>mai</a:t>
            </a:r>
            <a:r>
              <a:rPr lang="cs-CZ" sz="5100" dirty="0" smtClean="0"/>
              <a:t> 2009   </a:t>
            </a:r>
            <a:r>
              <a:rPr lang="cs-CZ" sz="5100" dirty="0" err="1" smtClean="0"/>
              <a:t>Liceo</a:t>
            </a:r>
            <a:r>
              <a:rPr lang="cs-CZ" sz="5100" dirty="0" smtClean="0"/>
              <a:t> Platone, PALAZZOLO ACREIDE, L´ITALIE</a:t>
            </a:r>
          </a:p>
          <a:p>
            <a:pPr>
              <a:buNone/>
            </a:pPr>
            <a:r>
              <a:rPr lang="cs-CZ" sz="5100" dirty="0" smtClean="0"/>
              <a:t> </a:t>
            </a:r>
          </a:p>
          <a:p>
            <a:pPr>
              <a:buNone/>
            </a:pPr>
            <a:r>
              <a:rPr lang="cs-CZ" sz="5100" dirty="0" smtClean="0"/>
              <a:t>5/ </a:t>
            </a:r>
            <a:r>
              <a:rPr lang="cs-CZ" sz="5100" dirty="0" err="1" smtClean="0"/>
              <a:t>du</a:t>
            </a:r>
            <a:r>
              <a:rPr lang="cs-CZ" sz="5100" dirty="0" smtClean="0"/>
              <a:t> 19 </a:t>
            </a:r>
            <a:r>
              <a:rPr lang="cs-CZ" sz="5100" dirty="0" err="1" smtClean="0"/>
              <a:t>novembre</a:t>
            </a:r>
            <a:r>
              <a:rPr lang="cs-CZ" sz="5100" dirty="0" smtClean="0"/>
              <a:t> au 26 </a:t>
            </a:r>
            <a:r>
              <a:rPr lang="cs-CZ" sz="5100" dirty="0" err="1" smtClean="0"/>
              <a:t>novembre</a:t>
            </a:r>
            <a:r>
              <a:rPr lang="cs-CZ" sz="5100" dirty="0" smtClean="0"/>
              <a:t> 2009   Matiční gymnázium, OSTRAVA, LA REPUBLIQUE </a:t>
            </a:r>
            <a:r>
              <a:rPr lang="cs-CZ" sz="5100" dirty="0" smtClean="0"/>
              <a:t> TCHEQUE</a:t>
            </a:r>
            <a:endParaRPr lang="cs-CZ" sz="5100" dirty="0" smtClean="0"/>
          </a:p>
          <a:p>
            <a:pPr>
              <a:buNone/>
            </a:pPr>
            <a:r>
              <a:rPr lang="cs-CZ" sz="5100" dirty="0" smtClean="0"/>
              <a:t> </a:t>
            </a:r>
          </a:p>
          <a:p>
            <a:pPr>
              <a:buNone/>
            </a:pPr>
            <a:r>
              <a:rPr lang="cs-CZ" sz="5100" dirty="0" smtClean="0"/>
              <a:t>6/ </a:t>
            </a:r>
            <a:r>
              <a:rPr lang="cs-CZ" sz="5100" dirty="0" err="1" smtClean="0"/>
              <a:t>du</a:t>
            </a:r>
            <a:r>
              <a:rPr lang="cs-CZ" sz="5100" dirty="0" smtClean="0"/>
              <a:t> 20 mars au 26 mars 2010  </a:t>
            </a:r>
            <a:r>
              <a:rPr lang="cs-CZ" sz="5100" dirty="0" err="1" smtClean="0"/>
              <a:t>Lycée</a:t>
            </a:r>
            <a:r>
              <a:rPr lang="cs-CZ" sz="5100" dirty="0" smtClean="0"/>
              <a:t> </a:t>
            </a:r>
            <a:r>
              <a:rPr lang="cs-CZ" sz="5100" dirty="0" err="1" smtClean="0"/>
              <a:t>Henri</a:t>
            </a:r>
            <a:r>
              <a:rPr lang="cs-CZ" sz="5100" dirty="0" smtClean="0"/>
              <a:t> </a:t>
            </a:r>
            <a:r>
              <a:rPr lang="cs-CZ" sz="5100" dirty="0" err="1" smtClean="0"/>
              <a:t>Moissan</a:t>
            </a:r>
            <a:r>
              <a:rPr lang="cs-CZ" sz="5100" dirty="0" smtClean="0"/>
              <a:t>, MEAUX, LA FRANCE</a:t>
            </a:r>
          </a:p>
          <a:p>
            <a:pPr>
              <a:buNone/>
            </a:pPr>
            <a:r>
              <a:rPr lang="cs-CZ" sz="5100" dirty="0" smtClean="0"/>
              <a:t> </a:t>
            </a:r>
          </a:p>
          <a:p>
            <a:pPr>
              <a:buNone/>
            </a:pPr>
            <a:r>
              <a:rPr lang="cs-CZ" sz="5100" dirty="0" smtClean="0"/>
              <a:t>7/ </a:t>
            </a:r>
            <a:r>
              <a:rPr lang="cs-CZ" sz="5100" dirty="0" err="1" smtClean="0"/>
              <a:t>du</a:t>
            </a:r>
            <a:r>
              <a:rPr lang="cs-CZ" sz="5100" dirty="0" smtClean="0"/>
              <a:t> 22 </a:t>
            </a:r>
            <a:r>
              <a:rPr lang="cs-CZ" sz="5100" dirty="0" err="1" smtClean="0"/>
              <a:t>mai</a:t>
            </a:r>
            <a:r>
              <a:rPr lang="cs-CZ" sz="5100" dirty="0" smtClean="0"/>
              <a:t> au 27 </a:t>
            </a:r>
            <a:r>
              <a:rPr lang="cs-CZ" sz="5100" dirty="0" err="1" smtClean="0"/>
              <a:t>mai</a:t>
            </a:r>
            <a:r>
              <a:rPr lang="cs-CZ" sz="5100" dirty="0" smtClean="0"/>
              <a:t>, </a:t>
            </a:r>
            <a:r>
              <a:rPr lang="cs-CZ" sz="5100" dirty="0" err="1" smtClean="0"/>
              <a:t>du</a:t>
            </a:r>
            <a:r>
              <a:rPr lang="cs-CZ" sz="5100" dirty="0" smtClean="0"/>
              <a:t> 31 </a:t>
            </a:r>
            <a:r>
              <a:rPr lang="cs-CZ" sz="5100" dirty="0" err="1" smtClean="0"/>
              <a:t>mai</a:t>
            </a:r>
            <a:r>
              <a:rPr lang="cs-CZ" sz="5100" dirty="0" smtClean="0"/>
              <a:t> au 3 </a:t>
            </a:r>
            <a:r>
              <a:rPr lang="cs-CZ" sz="5100" dirty="0" err="1" smtClean="0"/>
              <a:t>juin</a:t>
            </a:r>
            <a:r>
              <a:rPr lang="cs-CZ" sz="5100" dirty="0" smtClean="0"/>
              <a:t> 2010  </a:t>
            </a:r>
            <a:r>
              <a:rPr lang="cs-CZ" sz="5100" dirty="0" err="1" smtClean="0"/>
              <a:t>Liceo</a:t>
            </a:r>
            <a:r>
              <a:rPr lang="cs-CZ" sz="5100" dirty="0" smtClean="0"/>
              <a:t> </a:t>
            </a:r>
            <a:r>
              <a:rPr lang="cs-CZ" sz="5100" dirty="0" err="1" smtClean="0"/>
              <a:t>statale</a:t>
            </a:r>
            <a:r>
              <a:rPr lang="cs-CZ" sz="5100" dirty="0" smtClean="0"/>
              <a:t> „</a:t>
            </a:r>
            <a:r>
              <a:rPr lang="cs-CZ" sz="5100" dirty="0" err="1" smtClean="0"/>
              <a:t>Cagnazzi</a:t>
            </a:r>
            <a:r>
              <a:rPr lang="cs-CZ" sz="5100" dirty="0" smtClean="0"/>
              <a:t>“, ALTAMURA, L´ITALIE</a:t>
            </a:r>
          </a:p>
          <a:p>
            <a:pPr>
              <a:buNone/>
            </a:pPr>
            <a:r>
              <a:rPr lang="cs-CZ" sz="5100" dirty="0" smtClean="0"/>
              <a:t> </a:t>
            </a:r>
          </a:p>
          <a:p>
            <a:pPr>
              <a:buNone/>
            </a:pPr>
            <a:r>
              <a:rPr lang="cs-CZ" sz="5100" dirty="0" smtClean="0"/>
              <a:t>8/ </a:t>
            </a:r>
            <a:r>
              <a:rPr lang="cs-CZ" sz="5100" dirty="0" err="1" smtClean="0"/>
              <a:t>du</a:t>
            </a:r>
            <a:r>
              <a:rPr lang="cs-CZ" sz="5100" dirty="0" smtClean="0"/>
              <a:t> 28 </a:t>
            </a:r>
            <a:r>
              <a:rPr lang="cs-CZ" sz="5100" dirty="0" err="1" smtClean="0"/>
              <a:t>mai</a:t>
            </a:r>
            <a:r>
              <a:rPr lang="cs-CZ" sz="5100" dirty="0" smtClean="0"/>
              <a:t> au 30 </a:t>
            </a:r>
            <a:r>
              <a:rPr lang="cs-CZ" sz="5100" dirty="0" err="1" smtClean="0"/>
              <a:t>mai</a:t>
            </a:r>
            <a:r>
              <a:rPr lang="cs-CZ" sz="5100" dirty="0" smtClean="0"/>
              <a:t> 2010   </a:t>
            </a:r>
            <a:r>
              <a:rPr lang="cs-CZ" sz="5100" dirty="0" err="1" smtClean="0"/>
              <a:t>Liceo</a:t>
            </a:r>
            <a:r>
              <a:rPr lang="cs-CZ" sz="5100" dirty="0" smtClean="0"/>
              <a:t> Platone, PALAZZOLO ACREIDE, L´ITALIE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3/ </a:t>
            </a:r>
            <a:r>
              <a:rPr lang="cs-CZ" dirty="0" err="1" smtClean="0"/>
              <a:t>Activités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>
              <a:spcAft>
                <a:spcPts val="600"/>
              </a:spcAft>
            </a:pPr>
            <a:r>
              <a:rPr lang="cs-CZ" sz="3000" u="sng" dirty="0" err="1" smtClean="0"/>
              <a:t>Séminaires</a:t>
            </a:r>
            <a:endParaRPr lang="cs-CZ" sz="3000" u="sng" dirty="0" smtClean="0"/>
          </a:p>
          <a:p>
            <a:pPr lvl="1"/>
            <a:r>
              <a:rPr lang="cs-CZ" sz="2300" dirty="0" smtClean="0"/>
              <a:t> „THE ANCIENT GREEK TRAGEDY AS A SOURCE OF COMMON EUROPEAN VALUES“ (Antická tragédie jako zdroj společných evropských hodnot), doc. PhDr. Dagmar Bartoňková, Ostrava, </a:t>
            </a:r>
            <a:r>
              <a:rPr lang="cs-CZ" sz="2300" dirty="0" err="1" smtClean="0"/>
              <a:t>le</a:t>
            </a:r>
            <a:r>
              <a:rPr lang="cs-CZ" sz="2300" dirty="0" smtClean="0"/>
              <a:t>  27 mars 2009</a:t>
            </a:r>
          </a:p>
          <a:p>
            <a:pPr lvl="1"/>
            <a:r>
              <a:rPr lang="cs-CZ" sz="2300" dirty="0" smtClean="0"/>
              <a:t>„</a:t>
            </a:r>
            <a:r>
              <a:rPr lang="cs-CZ" sz="2300" dirty="0" err="1" smtClean="0"/>
              <a:t>Le</a:t>
            </a:r>
            <a:r>
              <a:rPr lang="cs-CZ" sz="2300" dirty="0" smtClean="0"/>
              <a:t> </a:t>
            </a:r>
            <a:r>
              <a:rPr lang="cs-CZ" sz="2300" dirty="0" err="1" smtClean="0"/>
              <a:t>théâtre</a:t>
            </a:r>
            <a:r>
              <a:rPr lang="cs-CZ" sz="2300" dirty="0" smtClean="0"/>
              <a:t> </a:t>
            </a:r>
            <a:r>
              <a:rPr lang="cs-CZ" sz="2300" dirty="0" err="1" smtClean="0"/>
              <a:t>recouvré</a:t>
            </a:r>
            <a:r>
              <a:rPr lang="cs-CZ" sz="2300" dirty="0" smtClean="0"/>
              <a:t>“, </a:t>
            </a:r>
            <a:r>
              <a:rPr lang="cs-CZ" sz="2300" dirty="0" err="1" smtClean="0"/>
              <a:t>colloque</a:t>
            </a:r>
            <a:r>
              <a:rPr lang="cs-CZ" sz="2300" dirty="0" smtClean="0"/>
              <a:t> </a:t>
            </a:r>
            <a:r>
              <a:rPr lang="cs-CZ" sz="2300" dirty="0" err="1" smtClean="0"/>
              <a:t>dans</a:t>
            </a:r>
            <a:r>
              <a:rPr lang="cs-CZ" sz="2300" dirty="0" smtClean="0"/>
              <a:t> </a:t>
            </a:r>
            <a:r>
              <a:rPr lang="cs-CZ" sz="2300" dirty="0" err="1" smtClean="0"/>
              <a:t>le</a:t>
            </a:r>
            <a:r>
              <a:rPr lang="cs-CZ" sz="2300" dirty="0" smtClean="0"/>
              <a:t> </a:t>
            </a:r>
            <a:r>
              <a:rPr lang="cs-CZ" sz="2300" dirty="0" err="1" smtClean="0"/>
              <a:t>cadre</a:t>
            </a:r>
            <a:r>
              <a:rPr lang="cs-CZ" sz="2300" dirty="0" smtClean="0"/>
              <a:t> </a:t>
            </a:r>
            <a:r>
              <a:rPr lang="cs-CZ" sz="2300" dirty="0" err="1" smtClean="0"/>
              <a:t>du</a:t>
            </a:r>
            <a:r>
              <a:rPr lang="cs-CZ" sz="2300" dirty="0" smtClean="0"/>
              <a:t> Festival </a:t>
            </a:r>
            <a:r>
              <a:rPr lang="cs-CZ" sz="2300" dirty="0" err="1" smtClean="0"/>
              <a:t>International</a:t>
            </a:r>
            <a:r>
              <a:rPr lang="cs-CZ" sz="2300" dirty="0" smtClean="0"/>
              <a:t> </a:t>
            </a:r>
            <a:r>
              <a:rPr lang="cs-CZ" sz="2300" dirty="0" err="1" smtClean="0"/>
              <a:t>du</a:t>
            </a:r>
            <a:r>
              <a:rPr lang="cs-CZ" sz="2300" dirty="0" smtClean="0"/>
              <a:t> </a:t>
            </a:r>
            <a:r>
              <a:rPr lang="cs-CZ" sz="2300" dirty="0" err="1" smtClean="0"/>
              <a:t>Théâtre</a:t>
            </a:r>
            <a:r>
              <a:rPr lang="cs-CZ" sz="2300" dirty="0" smtClean="0"/>
              <a:t> </a:t>
            </a:r>
            <a:r>
              <a:rPr lang="cs-CZ" sz="2300" dirty="0" err="1" smtClean="0"/>
              <a:t>classique</a:t>
            </a:r>
            <a:r>
              <a:rPr lang="cs-CZ" sz="2300" dirty="0" smtClean="0"/>
              <a:t> </a:t>
            </a:r>
            <a:r>
              <a:rPr lang="cs-CZ" sz="2300" dirty="0" err="1" smtClean="0"/>
              <a:t>scolaire</a:t>
            </a:r>
            <a:r>
              <a:rPr lang="cs-CZ" sz="2300" dirty="0" smtClean="0"/>
              <a:t>, </a:t>
            </a:r>
            <a:r>
              <a:rPr lang="cs-CZ" sz="2300" dirty="0" err="1" smtClean="0"/>
              <a:t>Altamura</a:t>
            </a:r>
            <a:r>
              <a:rPr lang="cs-CZ" sz="2300" dirty="0" smtClean="0"/>
              <a:t>, </a:t>
            </a:r>
            <a:r>
              <a:rPr lang="cs-CZ" sz="2300" dirty="0" err="1" smtClean="0"/>
              <a:t>le</a:t>
            </a:r>
            <a:r>
              <a:rPr lang="cs-CZ" sz="2300" dirty="0" smtClean="0"/>
              <a:t> 27 </a:t>
            </a:r>
            <a:r>
              <a:rPr lang="cs-CZ" sz="2300" dirty="0" err="1" smtClean="0"/>
              <a:t>mai</a:t>
            </a:r>
            <a:r>
              <a:rPr lang="cs-CZ" sz="2300" dirty="0" smtClean="0"/>
              <a:t> 2009</a:t>
            </a:r>
          </a:p>
          <a:p>
            <a:pPr lvl="1"/>
            <a:r>
              <a:rPr lang="cs-CZ" sz="2300" dirty="0" smtClean="0"/>
              <a:t>„Justice, </a:t>
            </a:r>
            <a:r>
              <a:rPr lang="cs-CZ" sz="2300" dirty="0" err="1" smtClean="0"/>
              <a:t>démocratie</a:t>
            </a:r>
            <a:r>
              <a:rPr lang="cs-CZ" sz="2300" dirty="0" smtClean="0"/>
              <a:t>, </a:t>
            </a:r>
            <a:r>
              <a:rPr lang="cs-CZ" sz="2300" dirty="0" err="1" smtClean="0"/>
              <a:t>citoyenneté</a:t>
            </a:r>
            <a:r>
              <a:rPr lang="cs-CZ" sz="2300" dirty="0" smtClean="0"/>
              <a:t>“, </a:t>
            </a:r>
            <a:r>
              <a:rPr lang="cs-CZ" sz="2300" dirty="0" err="1" smtClean="0"/>
              <a:t>colloque</a:t>
            </a:r>
            <a:r>
              <a:rPr lang="cs-CZ" sz="2300" dirty="0" smtClean="0"/>
              <a:t> </a:t>
            </a:r>
            <a:r>
              <a:rPr lang="cs-CZ" sz="2300" dirty="0" err="1" smtClean="0"/>
              <a:t>dans</a:t>
            </a:r>
            <a:r>
              <a:rPr lang="cs-CZ" sz="2300" dirty="0" smtClean="0"/>
              <a:t> </a:t>
            </a:r>
            <a:r>
              <a:rPr lang="cs-CZ" sz="2300" dirty="0" err="1" smtClean="0"/>
              <a:t>le</a:t>
            </a:r>
            <a:r>
              <a:rPr lang="cs-CZ" sz="2300" dirty="0" smtClean="0"/>
              <a:t> </a:t>
            </a:r>
            <a:r>
              <a:rPr lang="cs-CZ" sz="2300" dirty="0" err="1" smtClean="0"/>
              <a:t>cadre</a:t>
            </a:r>
            <a:r>
              <a:rPr lang="cs-CZ" sz="2300" dirty="0" smtClean="0"/>
              <a:t> </a:t>
            </a:r>
            <a:r>
              <a:rPr lang="cs-CZ" sz="2300" dirty="0" err="1" smtClean="0"/>
              <a:t>du</a:t>
            </a:r>
            <a:r>
              <a:rPr lang="cs-CZ" sz="2300" dirty="0" smtClean="0"/>
              <a:t> Festival </a:t>
            </a:r>
            <a:r>
              <a:rPr lang="cs-CZ" sz="2300" dirty="0" err="1" smtClean="0"/>
              <a:t>International</a:t>
            </a:r>
            <a:r>
              <a:rPr lang="cs-CZ" sz="2300" dirty="0" smtClean="0"/>
              <a:t> </a:t>
            </a:r>
            <a:r>
              <a:rPr lang="cs-CZ" sz="2300" dirty="0" err="1" smtClean="0"/>
              <a:t>du</a:t>
            </a:r>
            <a:r>
              <a:rPr lang="cs-CZ" sz="2300" dirty="0" smtClean="0"/>
              <a:t> </a:t>
            </a:r>
            <a:r>
              <a:rPr lang="cs-CZ" sz="2300" dirty="0" err="1" smtClean="0"/>
              <a:t>Théâtre</a:t>
            </a:r>
            <a:r>
              <a:rPr lang="cs-CZ" sz="2300" dirty="0" smtClean="0"/>
              <a:t> </a:t>
            </a:r>
            <a:r>
              <a:rPr lang="cs-CZ" sz="2300" dirty="0" err="1" smtClean="0"/>
              <a:t>classique</a:t>
            </a:r>
            <a:r>
              <a:rPr lang="cs-CZ" sz="2300" dirty="0" smtClean="0"/>
              <a:t> </a:t>
            </a:r>
            <a:r>
              <a:rPr lang="cs-CZ" sz="2300" dirty="0" err="1" smtClean="0"/>
              <a:t>scolaire</a:t>
            </a:r>
            <a:r>
              <a:rPr lang="cs-CZ" sz="2300" dirty="0" smtClean="0"/>
              <a:t>, </a:t>
            </a:r>
            <a:r>
              <a:rPr lang="cs-CZ" sz="2300" dirty="0" err="1" smtClean="0"/>
              <a:t>Altamura</a:t>
            </a:r>
            <a:r>
              <a:rPr lang="cs-CZ" sz="2300" dirty="0" smtClean="0"/>
              <a:t>, </a:t>
            </a:r>
            <a:r>
              <a:rPr lang="cs-CZ" sz="2300" dirty="0" err="1" smtClean="0"/>
              <a:t>le</a:t>
            </a:r>
            <a:r>
              <a:rPr lang="cs-CZ" sz="2300" dirty="0" smtClean="0"/>
              <a:t> 28 </a:t>
            </a:r>
            <a:r>
              <a:rPr lang="cs-CZ" sz="2300" dirty="0" err="1" smtClean="0"/>
              <a:t>mai</a:t>
            </a:r>
            <a:r>
              <a:rPr lang="cs-CZ" sz="2300" dirty="0" smtClean="0"/>
              <a:t> 2010</a:t>
            </a:r>
          </a:p>
          <a:p>
            <a:pPr lvl="1"/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bIns="72000"/>
          <a:lstStyle/>
          <a:p>
            <a:pPr>
              <a:spcAft>
                <a:spcPts val="600"/>
              </a:spcAft>
            </a:pPr>
            <a:r>
              <a:rPr lang="cs-CZ" sz="3000" u="sng" dirty="0" err="1" smtClean="0"/>
              <a:t>Questionnaire</a:t>
            </a:r>
            <a:r>
              <a:rPr lang="cs-CZ" sz="3000" u="sng" dirty="0" smtClean="0"/>
              <a:t> </a:t>
            </a:r>
            <a:r>
              <a:rPr lang="cs-CZ" sz="3000" dirty="0" smtClean="0"/>
              <a:t> „MOI ET LE THÉÂTRE“</a:t>
            </a:r>
          </a:p>
          <a:p>
            <a:pPr>
              <a:spcBef>
                <a:spcPts val="400"/>
              </a:spcBef>
            </a:pPr>
            <a:r>
              <a:rPr lang="cs-CZ" sz="3000" u="sng" dirty="0" err="1" smtClean="0"/>
              <a:t>Visites</a:t>
            </a:r>
            <a:r>
              <a:rPr lang="cs-CZ" sz="3000" u="sng" dirty="0" smtClean="0"/>
              <a:t> </a:t>
            </a:r>
            <a:r>
              <a:rPr lang="cs-CZ" sz="3000" u="sng" dirty="0" err="1" smtClean="0"/>
              <a:t>guidées</a:t>
            </a:r>
            <a:r>
              <a:rPr lang="cs-CZ" sz="3000" u="sng" dirty="0" smtClean="0"/>
              <a:t> des </a:t>
            </a:r>
            <a:r>
              <a:rPr lang="cs-CZ" sz="3000" u="sng" dirty="0" err="1" smtClean="0"/>
              <a:t>théâtres</a:t>
            </a:r>
            <a:endParaRPr lang="cs-CZ" sz="3000" dirty="0" smtClean="0"/>
          </a:p>
          <a:p>
            <a:pPr lvl="1">
              <a:spcBef>
                <a:spcPts val="400"/>
              </a:spcBef>
            </a:pPr>
            <a:r>
              <a:rPr lang="cs-CZ" sz="2300" dirty="0" smtClean="0"/>
              <a:t>Slezské divadlo Opava, </a:t>
            </a:r>
            <a:r>
              <a:rPr lang="cs-CZ" sz="2300" dirty="0" err="1" smtClean="0"/>
              <a:t>le</a:t>
            </a:r>
            <a:r>
              <a:rPr lang="cs-CZ" sz="2300" dirty="0" smtClean="0"/>
              <a:t> 26 mars 2009</a:t>
            </a:r>
          </a:p>
          <a:p>
            <a:pPr lvl="1">
              <a:spcBef>
                <a:spcPts val="400"/>
              </a:spcBef>
            </a:pPr>
            <a:r>
              <a:rPr lang="cs-CZ" sz="2300" dirty="0" err="1" smtClean="0"/>
              <a:t>Théâtre</a:t>
            </a:r>
            <a:r>
              <a:rPr lang="cs-CZ" sz="2300" dirty="0" smtClean="0"/>
              <a:t> </a:t>
            </a:r>
            <a:r>
              <a:rPr lang="cs-CZ" sz="2300" dirty="0" err="1" smtClean="0"/>
              <a:t>antique</a:t>
            </a:r>
            <a:r>
              <a:rPr lang="cs-CZ" sz="2300" dirty="0" smtClean="0"/>
              <a:t> </a:t>
            </a:r>
            <a:r>
              <a:rPr lang="cs-CZ" sz="2300" dirty="0" err="1" smtClean="0"/>
              <a:t>grec</a:t>
            </a:r>
            <a:r>
              <a:rPr lang="cs-CZ" sz="2300" dirty="0" smtClean="0"/>
              <a:t> de </a:t>
            </a:r>
            <a:r>
              <a:rPr lang="cs-CZ" sz="2300" dirty="0" err="1" smtClean="0"/>
              <a:t>Syracuse</a:t>
            </a:r>
            <a:r>
              <a:rPr lang="cs-CZ" sz="2300" dirty="0" smtClean="0"/>
              <a:t>, </a:t>
            </a:r>
            <a:r>
              <a:rPr lang="cs-CZ" sz="2300" dirty="0" err="1" smtClean="0"/>
              <a:t>le</a:t>
            </a:r>
            <a:r>
              <a:rPr lang="cs-CZ" sz="2300" dirty="0" smtClean="0"/>
              <a:t> 30 </a:t>
            </a:r>
            <a:r>
              <a:rPr lang="cs-CZ" sz="2300" dirty="0" err="1" smtClean="0"/>
              <a:t>mai</a:t>
            </a:r>
            <a:r>
              <a:rPr lang="cs-CZ" sz="2300" dirty="0" smtClean="0"/>
              <a:t> 2009</a:t>
            </a:r>
          </a:p>
          <a:p>
            <a:pPr lvl="1">
              <a:spcBef>
                <a:spcPts val="400"/>
              </a:spcBef>
            </a:pPr>
            <a:r>
              <a:rPr lang="cs-CZ" sz="2300" dirty="0" smtClean="0"/>
              <a:t>Národní moravskoslezské divadlo Ostrava, </a:t>
            </a:r>
            <a:r>
              <a:rPr lang="cs-CZ" sz="2300" dirty="0" err="1" smtClean="0"/>
              <a:t>le</a:t>
            </a:r>
            <a:r>
              <a:rPr lang="cs-CZ" sz="2300" dirty="0" smtClean="0"/>
              <a:t> 20 </a:t>
            </a:r>
            <a:r>
              <a:rPr lang="cs-CZ" sz="2300" dirty="0" err="1" smtClean="0"/>
              <a:t>novembre</a:t>
            </a:r>
            <a:r>
              <a:rPr lang="cs-CZ" sz="2300" dirty="0" smtClean="0"/>
              <a:t> 2009</a:t>
            </a:r>
          </a:p>
          <a:p>
            <a:pPr lvl="1">
              <a:spcBef>
                <a:spcPts val="400"/>
              </a:spcBef>
            </a:pPr>
            <a:r>
              <a:rPr lang="cs-CZ" sz="2300" dirty="0" err="1" smtClean="0"/>
              <a:t>Opéra</a:t>
            </a:r>
            <a:r>
              <a:rPr lang="cs-CZ" sz="2300" dirty="0" smtClean="0"/>
              <a:t> de Paris, </a:t>
            </a:r>
            <a:r>
              <a:rPr lang="cs-CZ" sz="2300" dirty="0" err="1" smtClean="0"/>
              <a:t>le</a:t>
            </a:r>
            <a:r>
              <a:rPr lang="cs-CZ" sz="2300" dirty="0" smtClean="0"/>
              <a:t> 24 mars 2010</a:t>
            </a:r>
          </a:p>
          <a:p>
            <a:pPr>
              <a:spcBef>
                <a:spcPts val="400"/>
              </a:spcBef>
            </a:pPr>
            <a:r>
              <a:rPr lang="cs-CZ" sz="3000" u="sng" dirty="0" err="1" smtClean="0"/>
              <a:t>Rencontres</a:t>
            </a:r>
            <a:r>
              <a:rPr lang="cs-CZ" sz="3000" u="sng" dirty="0" smtClean="0"/>
              <a:t> </a:t>
            </a:r>
            <a:r>
              <a:rPr lang="cs-CZ" sz="3000" u="sng" dirty="0" err="1" smtClean="0"/>
              <a:t>et</a:t>
            </a:r>
            <a:r>
              <a:rPr lang="cs-CZ" sz="3000" u="sng" dirty="0" smtClean="0"/>
              <a:t> </a:t>
            </a:r>
            <a:r>
              <a:rPr lang="cs-CZ" sz="3000" u="sng" dirty="0" err="1" smtClean="0"/>
              <a:t>débats</a:t>
            </a:r>
            <a:r>
              <a:rPr lang="cs-CZ" sz="3000" u="sng" dirty="0" smtClean="0"/>
              <a:t> </a:t>
            </a:r>
            <a:r>
              <a:rPr lang="cs-CZ" sz="3000" u="sng" dirty="0" err="1" smtClean="0"/>
              <a:t>avec</a:t>
            </a:r>
            <a:r>
              <a:rPr lang="cs-CZ" sz="3000" u="sng" dirty="0" smtClean="0"/>
              <a:t> les </a:t>
            </a:r>
            <a:r>
              <a:rPr lang="cs-CZ" sz="3000" u="sng" dirty="0" err="1" smtClean="0"/>
              <a:t>professionnels</a:t>
            </a:r>
            <a:r>
              <a:rPr lang="cs-CZ" sz="3000" u="sng" dirty="0" smtClean="0"/>
              <a:t>  </a:t>
            </a:r>
            <a:r>
              <a:rPr lang="cs-CZ" sz="2400" dirty="0" smtClean="0"/>
              <a:t>(</a:t>
            </a:r>
            <a:r>
              <a:rPr lang="cs-CZ" sz="2400" dirty="0" err="1" smtClean="0"/>
              <a:t>metteurs</a:t>
            </a:r>
            <a:r>
              <a:rPr lang="cs-CZ" sz="2400" dirty="0" smtClean="0"/>
              <a:t> </a:t>
            </a:r>
            <a:r>
              <a:rPr lang="cs-CZ" sz="2400" dirty="0" err="1" smtClean="0"/>
              <a:t>en</a:t>
            </a:r>
            <a:r>
              <a:rPr lang="cs-CZ" sz="2400" dirty="0" smtClean="0"/>
              <a:t> </a:t>
            </a:r>
            <a:r>
              <a:rPr lang="cs-CZ" sz="2400" dirty="0" err="1" smtClean="0"/>
              <a:t>scène</a:t>
            </a:r>
            <a:r>
              <a:rPr lang="cs-CZ" sz="2400" dirty="0" smtClean="0"/>
              <a:t>, </a:t>
            </a:r>
            <a:r>
              <a:rPr lang="cs-CZ" sz="2400" dirty="0" err="1" smtClean="0"/>
              <a:t>acteurs</a:t>
            </a:r>
            <a:r>
              <a:rPr lang="cs-CZ" sz="2400" dirty="0" smtClean="0"/>
              <a:t>)</a:t>
            </a:r>
          </a:p>
          <a:p>
            <a:r>
              <a:rPr lang="cs-CZ" sz="3000" u="sng" dirty="0" err="1" smtClean="0"/>
              <a:t>Mises</a:t>
            </a:r>
            <a:r>
              <a:rPr lang="cs-CZ" sz="3000" u="sng" dirty="0" smtClean="0"/>
              <a:t> </a:t>
            </a:r>
            <a:r>
              <a:rPr lang="cs-CZ" sz="3000" u="sng" dirty="0" err="1" smtClean="0"/>
              <a:t>en</a:t>
            </a:r>
            <a:r>
              <a:rPr lang="cs-CZ" sz="3000" u="sng" dirty="0" smtClean="0"/>
              <a:t> </a:t>
            </a:r>
            <a:r>
              <a:rPr lang="cs-CZ" sz="3000" u="sng" dirty="0" err="1" smtClean="0"/>
              <a:t>scène</a:t>
            </a:r>
            <a:r>
              <a:rPr lang="cs-CZ" sz="3000" u="sng" dirty="0" smtClean="0"/>
              <a:t> des </a:t>
            </a:r>
            <a:r>
              <a:rPr lang="cs-CZ" sz="3000" u="sng" dirty="0" err="1" smtClean="0"/>
              <a:t>spectacles</a:t>
            </a:r>
            <a:endParaRPr lang="cs-CZ" sz="3000" dirty="0" smtClean="0"/>
          </a:p>
          <a:p>
            <a:pPr lvl="1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4/ </a:t>
            </a:r>
            <a:r>
              <a:rPr lang="cs-CZ" dirty="0" err="1" smtClean="0"/>
              <a:t>Connaissances</a:t>
            </a:r>
            <a:r>
              <a:rPr lang="cs-CZ" dirty="0" smtClean="0"/>
              <a:t>, </a:t>
            </a:r>
            <a:r>
              <a:rPr lang="cs-CZ" dirty="0" err="1" smtClean="0"/>
              <a:t>expériences</a:t>
            </a:r>
            <a:r>
              <a:rPr lang="cs-CZ" dirty="0" smtClean="0"/>
              <a:t>, </a:t>
            </a:r>
            <a:r>
              <a:rPr lang="cs-CZ" dirty="0" err="1" smtClean="0"/>
              <a:t>compétences</a:t>
            </a:r>
            <a:r>
              <a:rPr lang="cs-CZ" dirty="0" smtClean="0"/>
              <a:t> </a:t>
            </a:r>
            <a:r>
              <a:rPr lang="cs-CZ" dirty="0" err="1" smtClean="0"/>
              <a:t>acquises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0000">
              <a:spcAft>
                <a:spcPts val="600"/>
              </a:spcAft>
            </a:pPr>
            <a:r>
              <a:rPr lang="cs-CZ" sz="3000" u="sng" dirty="0" err="1" smtClean="0"/>
              <a:t>Drames</a:t>
            </a:r>
            <a:r>
              <a:rPr lang="cs-CZ" sz="3000" u="sng" dirty="0" smtClean="0"/>
              <a:t> </a:t>
            </a:r>
            <a:r>
              <a:rPr lang="cs-CZ" sz="3000" u="sng" dirty="0" err="1" smtClean="0"/>
              <a:t>antiques</a:t>
            </a:r>
            <a:r>
              <a:rPr lang="cs-CZ" sz="3000" u="sng" dirty="0" smtClean="0"/>
              <a:t> – </a:t>
            </a:r>
            <a:r>
              <a:rPr lang="cs-CZ" sz="3000" u="sng" dirty="0" err="1" smtClean="0"/>
              <a:t>connaissances</a:t>
            </a:r>
            <a:r>
              <a:rPr lang="cs-CZ" sz="3000" u="sng" dirty="0" smtClean="0"/>
              <a:t> </a:t>
            </a:r>
            <a:r>
              <a:rPr lang="cs-CZ" sz="3000" u="sng" dirty="0" err="1" smtClean="0"/>
              <a:t>approfondies</a:t>
            </a:r>
            <a:r>
              <a:rPr lang="cs-CZ" sz="3000" dirty="0" smtClean="0"/>
              <a:t> </a:t>
            </a:r>
            <a:r>
              <a:rPr lang="cs-CZ" sz="2400" dirty="0" smtClean="0"/>
              <a:t>(</a:t>
            </a:r>
            <a:r>
              <a:rPr lang="cs-CZ" sz="2400" dirty="0" err="1" smtClean="0"/>
              <a:t>débuts</a:t>
            </a:r>
            <a:r>
              <a:rPr lang="cs-CZ" sz="2400" dirty="0" smtClean="0"/>
              <a:t>, </a:t>
            </a:r>
            <a:r>
              <a:rPr lang="cs-CZ" sz="2400" dirty="0" err="1" smtClean="0"/>
              <a:t>évolution</a:t>
            </a:r>
            <a:r>
              <a:rPr lang="cs-CZ" sz="2400" dirty="0" smtClean="0"/>
              <a:t>, </a:t>
            </a:r>
            <a:r>
              <a:rPr lang="cs-CZ" sz="2400" dirty="0" err="1" smtClean="0"/>
              <a:t>grands</a:t>
            </a:r>
            <a:r>
              <a:rPr lang="cs-CZ" sz="2400" dirty="0" smtClean="0"/>
              <a:t> </a:t>
            </a:r>
            <a:r>
              <a:rPr lang="cs-CZ" sz="2400" dirty="0" err="1" smtClean="0"/>
              <a:t>représentants</a:t>
            </a:r>
            <a:r>
              <a:rPr lang="cs-CZ" sz="2400" dirty="0" smtClean="0"/>
              <a:t>)</a:t>
            </a:r>
          </a:p>
          <a:p>
            <a:r>
              <a:rPr lang="cs-CZ" sz="2800" u="sng" dirty="0" err="1" smtClean="0"/>
              <a:t>Différentes</a:t>
            </a:r>
            <a:r>
              <a:rPr lang="cs-CZ" sz="2800" u="sng" dirty="0" smtClean="0"/>
              <a:t> </a:t>
            </a:r>
            <a:r>
              <a:rPr lang="cs-CZ" sz="2800" u="sng" dirty="0" err="1" smtClean="0"/>
              <a:t>mises</a:t>
            </a:r>
            <a:r>
              <a:rPr lang="cs-CZ" sz="2800" u="sng" dirty="0" smtClean="0"/>
              <a:t> </a:t>
            </a:r>
            <a:r>
              <a:rPr lang="cs-CZ" sz="2800" u="sng" dirty="0" err="1" smtClean="0"/>
              <a:t>en</a:t>
            </a:r>
            <a:r>
              <a:rPr lang="cs-CZ" sz="2800" u="sng" dirty="0" smtClean="0"/>
              <a:t> </a:t>
            </a:r>
            <a:r>
              <a:rPr lang="cs-CZ" sz="2800" u="sng" dirty="0" err="1" smtClean="0"/>
              <a:t>scène</a:t>
            </a:r>
            <a:r>
              <a:rPr lang="cs-CZ" sz="2800" u="sng" dirty="0" smtClean="0"/>
              <a:t> des </a:t>
            </a:r>
            <a:r>
              <a:rPr lang="cs-CZ" sz="2800" u="sng" dirty="0" err="1" smtClean="0"/>
              <a:t>drames</a:t>
            </a:r>
            <a:r>
              <a:rPr lang="cs-CZ" sz="2800" u="sng" dirty="0" smtClean="0"/>
              <a:t> </a:t>
            </a:r>
            <a:r>
              <a:rPr lang="cs-CZ" sz="2800" u="sng" dirty="0" err="1" smtClean="0"/>
              <a:t>antiques</a:t>
            </a:r>
            <a:r>
              <a:rPr lang="cs-CZ" sz="2800" u="sng" dirty="0" smtClean="0"/>
              <a:t> </a:t>
            </a:r>
            <a:r>
              <a:rPr lang="cs-CZ" sz="2800" u="sng" dirty="0" err="1" smtClean="0"/>
              <a:t>réalisés</a:t>
            </a:r>
            <a:r>
              <a:rPr lang="cs-CZ" sz="2800" u="sng" dirty="0" smtClean="0"/>
              <a:t> par les </a:t>
            </a:r>
            <a:r>
              <a:rPr lang="cs-CZ" sz="2800" u="sng" dirty="0" err="1" smtClean="0"/>
              <a:t>théâtres</a:t>
            </a:r>
            <a:r>
              <a:rPr lang="cs-CZ" sz="2800" u="sng" dirty="0" smtClean="0"/>
              <a:t> </a:t>
            </a:r>
            <a:r>
              <a:rPr lang="cs-CZ" sz="2800" u="sng" dirty="0" err="1" smtClean="0"/>
              <a:t>renommés</a:t>
            </a:r>
            <a:endParaRPr lang="cs-CZ" sz="2800" dirty="0" smtClean="0"/>
          </a:p>
          <a:p>
            <a:pPr lvl="1"/>
            <a:r>
              <a:rPr lang="cs-CZ" sz="2300" dirty="0" smtClean="0"/>
              <a:t>(</a:t>
            </a:r>
            <a:r>
              <a:rPr lang="cs-CZ" sz="2300" dirty="0" err="1" smtClean="0"/>
              <a:t>Odéon</a:t>
            </a:r>
            <a:r>
              <a:rPr lang="cs-CZ" sz="2300" dirty="0" smtClean="0"/>
              <a:t> de Paris, </a:t>
            </a:r>
            <a:r>
              <a:rPr lang="cs-CZ" sz="2300" dirty="0" err="1" smtClean="0"/>
              <a:t>Comédie</a:t>
            </a:r>
            <a:r>
              <a:rPr lang="cs-CZ" sz="2300" dirty="0" smtClean="0"/>
              <a:t> </a:t>
            </a:r>
            <a:r>
              <a:rPr lang="cs-CZ" sz="2300" dirty="0" err="1" smtClean="0"/>
              <a:t>Française</a:t>
            </a:r>
            <a:r>
              <a:rPr lang="cs-CZ" sz="2300" dirty="0" smtClean="0"/>
              <a:t> de Paris, </a:t>
            </a:r>
            <a:r>
              <a:rPr lang="cs-CZ" sz="2300" dirty="0" err="1" smtClean="0"/>
              <a:t>Théâtre</a:t>
            </a:r>
            <a:r>
              <a:rPr lang="cs-CZ" sz="2300" dirty="0" smtClean="0"/>
              <a:t> </a:t>
            </a:r>
            <a:r>
              <a:rPr lang="cs-CZ" sz="2300" dirty="0" err="1" smtClean="0"/>
              <a:t>grec</a:t>
            </a:r>
            <a:r>
              <a:rPr lang="cs-CZ" sz="2300" dirty="0" smtClean="0"/>
              <a:t> de </a:t>
            </a:r>
            <a:r>
              <a:rPr lang="cs-CZ" sz="2300" dirty="0" err="1" smtClean="0"/>
              <a:t>Syracuse</a:t>
            </a:r>
            <a:r>
              <a:rPr lang="cs-CZ" sz="2300" dirty="0" smtClean="0"/>
              <a:t>, </a:t>
            </a:r>
            <a:r>
              <a:rPr lang="cs-CZ" sz="2300" dirty="0" err="1" smtClean="0"/>
              <a:t>Théatre</a:t>
            </a:r>
            <a:r>
              <a:rPr lang="cs-CZ" sz="2300" dirty="0" smtClean="0"/>
              <a:t> </a:t>
            </a:r>
            <a:r>
              <a:rPr lang="cs-CZ" sz="2300" dirty="0" err="1" smtClean="0"/>
              <a:t>National</a:t>
            </a:r>
            <a:r>
              <a:rPr lang="cs-CZ" sz="2300" dirty="0" smtClean="0"/>
              <a:t> de </a:t>
            </a:r>
            <a:r>
              <a:rPr lang="cs-CZ" sz="2300" dirty="0" err="1" smtClean="0"/>
              <a:t>Moravie</a:t>
            </a:r>
            <a:r>
              <a:rPr lang="cs-CZ" sz="2300" dirty="0" smtClean="0"/>
              <a:t> </a:t>
            </a:r>
            <a:r>
              <a:rPr lang="cs-CZ" sz="2300" dirty="0" err="1" smtClean="0"/>
              <a:t>et</a:t>
            </a:r>
            <a:r>
              <a:rPr lang="cs-CZ" sz="2300" dirty="0" smtClean="0"/>
              <a:t> </a:t>
            </a:r>
            <a:r>
              <a:rPr lang="cs-CZ" sz="2300" dirty="0" err="1" smtClean="0"/>
              <a:t>Silésie</a:t>
            </a:r>
            <a:r>
              <a:rPr lang="cs-CZ" sz="2300" dirty="0" smtClean="0"/>
              <a:t> d´Ostrava)</a:t>
            </a:r>
          </a:p>
          <a:p>
            <a:r>
              <a:rPr lang="cs-CZ" sz="3000" u="sng" dirty="0" err="1" smtClean="0"/>
              <a:t>Analyses</a:t>
            </a:r>
            <a:r>
              <a:rPr lang="cs-CZ" sz="3000" u="sng" dirty="0" smtClean="0"/>
              <a:t> </a:t>
            </a:r>
            <a:r>
              <a:rPr lang="cs-CZ" sz="3000" u="sng" dirty="0" err="1" smtClean="0"/>
              <a:t>et</a:t>
            </a:r>
            <a:r>
              <a:rPr lang="cs-CZ" sz="3000" u="sng" dirty="0" smtClean="0"/>
              <a:t> </a:t>
            </a:r>
            <a:r>
              <a:rPr lang="cs-CZ" sz="3000" u="sng" dirty="0" err="1" smtClean="0"/>
              <a:t>débats</a:t>
            </a:r>
            <a:endParaRPr lang="cs-CZ" sz="3000" dirty="0" smtClean="0"/>
          </a:p>
          <a:p>
            <a:pPr lvl="1"/>
            <a:r>
              <a:rPr lang="cs-CZ" sz="2300" dirty="0" err="1" smtClean="0"/>
              <a:t>Différents</a:t>
            </a:r>
            <a:r>
              <a:rPr lang="cs-CZ" sz="2300" dirty="0" smtClean="0"/>
              <a:t> </a:t>
            </a:r>
            <a:r>
              <a:rPr lang="cs-CZ" sz="2300" dirty="0" err="1" smtClean="0"/>
              <a:t>points</a:t>
            </a:r>
            <a:r>
              <a:rPr lang="cs-CZ" sz="2300" dirty="0" smtClean="0"/>
              <a:t> de </a:t>
            </a:r>
            <a:r>
              <a:rPr lang="cs-CZ" sz="2300" dirty="0" err="1" smtClean="0"/>
              <a:t>vue</a:t>
            </a:r>
            <a:r>
              <a:rPr lang="cs-CZ" sz="2300" dirty="0" smtClean="0"/>
              <a:t> </a:t>
            </a:r>
            <a:r>
              <a:rPr lang="cs-CZ" sz="2300" dirty="0" smtClean="0"/>
              <a:t>de </a:t>
            </a:r>
            <a:r>
              <a:rPr lang="cs-CZ" sz="2300" dirty="0" err="1" smtClean="0"/>
              <a:t>jeunes</a:t>
            </a:r>
            <a:r>
              <a:rPr lang="cs-CZ" sz="2300" dirty="0" smtClean="0"/>
              <a:t> </a:t>
            </a:r>
            <a:r>
              <a:rPr lang="cs-CZ" sz="2300" dirty="0" err="1" smtClean="0"/>
              <a:t>spectateurs</a:t>
            </a:r>
            <a:r>
              <a:rPr lang="cs-CZ" sz="2300" dirty="0" smtClean="0"/>
              <a:t> </a:t>
            </a:r>
            <a:r>
              <a:rPr lang="cs-CZ" sz="2300" dirty="0" err="1" smtClean="0"/>
              <a:t>italiens</a:t>
            </a:r>
            <a:r>
              <a:rPr lang="cs-CZ" sz="2300" dirty="0" smtClean="0"/>
              <a:t>, </a:t>
            </a:r>
            <a:r>
              <a:rPr lang="cs-CZ" sz="2300" dirty="0" err="1" smtClean="0"/>
              <a:t>français</a:t>
            </a:r>
            <a:r>
              <a:rPr lang="cs-CZ" sz="2300" dirty="0" smtClean="0"/>
              <a:t> </a:t>
            </a:r>
            <a:r>
              <a:rPr lang="cs-CZ" sz="2300" dirty="0" err="1" smtClean="0"/>
              <a:t>et</a:t>
            </a:r>
            <a:r>
              <a:rPr lang="cs-CZ" sz="2300" dirty="0" smtClean="0"/>
              <a:t> </a:t>
            </a:r>
            <a:r>
              <a:rPr lang="cs-CZ" sz="2300" dirty="0" err="1" smtClean="0"/>
              <a:t>tchèques</a:t>
            </a:r>
            <a:endParaRPr lang="cs-CZ" sz="2300" dirty="0" smtClean="0"/>
          </a:p>
          <a:p>
            <a:endParaRPr lang="cs-CZ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318</TotalTime>
  <Words>375</Words>
  <Application>Microsoft Office PowerPoint</Application>
  <PresentationFormat>Předvádění na obrazovce (4:3)</PresentationFormat>
  <Paragraphs>77</Paragraphs>
  <Slides>20</Slides>
  <Notes>20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Modul</vt:lpstr>
      <vt:lpstr>            TEAJEU</vt:lpstr>
      <vt:lpstr>1/ Partenaires</vt:lpstr>
      <vt:lpstr>Snímek 3</vt:lpstr>
      <vt:lpstr>Snímek 4</vt:lpstr>
      <vt:lpstr>Snímek 5</vt:lpstr>
      <vt:lpstr>2/ Rencontres</vt:lpstr>
      <vt:lpstr>3/ Activités</vt:lpstr>
      <vt:lpstr>Snímek 8</vt:lpstr>
      <vt:lpstr>4/ Connaissances, expériences, compétences acquises</vt:lpstr>
      <vt:lpstr>Snímek 10</vt:lpstr>
      <vt:lpstr>5/ Produits</vt:lpstr>
      <vt:lpstr>Snímek 12</vt:lpstr>
      <vt:lpstr>6/ Galérie de photos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TEAJEU</dc:title>
  <dc:creator>ADMIN</dc:creator>
  <cp:lastModifiedBy>FR</cp:lastModifiedBy>
  <cp:revision>32</cp:revision>
  <dcterms:created xsi:type="dcterms:W3CDTF">2010-06-09T14:37:12Z</dcterms:created>
  <dcterms:modified xsi:type="dcterms:W3CDTF">2010-06-16T10:04:12Z</dcterms:modified>
</cp:coreProperties>
</file>